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A50021"/>
    <a:srgbClr val="CCEC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29.01.2015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арм2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27384"/>
            <a:ext cx="9144000" cy="69127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83568" y="188640"/>
            <a:ext cx="7560840" cy="92333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5400" b="1" dirty="0" smtClean="0">
                <a:solidFill>
                  <a:srgbClr val="A50021"/>
                </a:solidFill>
              </a:rPr>
              <a:t>АРМИЯ</a:t>
            </a:r>
            <a:endParaRPr lang="ru-RU" sz="5400" b="1" dirty="0">
              <a:solidFill>
                <a:srgbClr val="A5002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23528" y="1556792"/>
            <a:ext cx="6408712" cy="25237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ru-RU" sz="2800" b="1" dirty="0" smtClean="0">
                <a:solidFill>
                  <a:srgbClr val="FFFFFF"/>
                </a:solidFill>
              </a:rPr>
              <a:t>Полководец, снявший осаду с Троице – Сергиева монастыря.  В 1610 году был наиболее популярным в народе человеком. Умер в 24 года. Предположительно, был отравлен.</a:t>
            </a:r>
          </a:p>
          <a:p>
            <a:pPr marL="342900" indent="-342900">
              <a:buFont typeface="+mj-lt"/>
              <a:buAutoNum type="arabicPeriod"/>
            </a:pPr>
            <a:endParaRPr lang="ru-RU" dirty="0">
              <a:solidFill>
                <a:schemeClr val="bg1">
                  <a:lumMod val="95000"/>
                </a:schemeClr>
              </a:solidFill>
            </a:endParaRPr>
          </a:p>
        </p:txBody>
      </p:sp>
      <p:pic>
        <p:nvPicPr>
          <p:cNvPr id="5" name="Рисунок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20272" y="1340768"/>
            <a:ext cx="1936301" cy="27848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395536" y="2852936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ctr"/>
            <a:endParaRPr lang="ru-RU" b="1" dirty="0">
              <a:solidFill>
                <a:srgbClr val="FFFFCC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23528" y="4365104"/>
            <a:ext cx="777686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bg1">
                    <a:lumMod val="95000"/>
                  </a:schemeClr>
                </a:solidFill>
              </a:rPr>
              <a:t>2.Вид войск, состоящий не из </a:t>
            </a:r>
            <a:r>
              <a:rPr lang="ru-RU" sz="2800" b="1" dirty="0" err="1" smtClean="0">
                <a:solidFill>
                  <a:schemeClr val="bg1">
                    <a:lumMod val="95000"/>
                  </a:schemeClr>
                </a:solidFill>
              </a:rPr>
              <a:t>профессинальных</a:t>
            </a:r>
            <a:r>
              <a:rPr lang="ru-RU" sz="2800" b="1" dirty="0" smtClean="0">
                <a:solidFill>
                  <a:schemeClr val="bg1">
                    <a:lumMod val="95000"/>
                  </a:schemeClr>
                </a:solidFill>
              </a:rPr>
              <a:t> воинов, а из гражданских лиц.</a:t>
            </a:r>
            <a:endParaRPr lang="ru-RU" sz="2800" b="1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23528" y="5589240"/>
            <a:ext cx="80648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bg1">
                    <a:lumMod val="95000"/>
                  </a:schemeClr>
                </a:solidFill>
              </a:rPr>
              <a:t>3. Что общего между </a:t>
            </a:r>
            <a:r>
              <a:rPr lang="ru-RU" sz="2800" b="1" dirty="0" err="1" smtClean="0">
                <a:solidFill>
                  <a:schemeClr val="bg1">
                    <a:lumMod val="95000"/>
                  </a:schemeClr>
                </a:solidFill>
              </a:rPr>
              <a:t>юшманом</a:t>
            </a:r>
            <a:r>
              <a:rPr lang="ru-RU" sz="2800" b="1" dirty="0" smtClean="0">
                <a:solidFill>
                  <a:schemeClr val="bg1">
                    <a:lumMod val="95000"/>
                  </a:schemeClr>
                </a:solidFill>
              </a:rPr>
              <a:t> и </a:t>
            </a:r>
            <a:r>
              <a:rPr lang="ru-RU" sz="2800" b="1" dirty="0" err="1" smtClean="0">
                <a:solidFill>
                  <a:schemeClr val="bg1">
                    <a:lumMod val="95000"/>
                  </a:schemeClr>
                </a:solidFill>
              </a:rPr>
              <a:t>тягеляем</a:t>
            </a:r>
            <a:r>
              <a:rPr lang="ru-RU" sz="2800" b="1" dirty="0" smtClean="0">
                <a:solidFill>
                  <a:schemeClr val="bg1">
                    <a:lumMod val="95000"/>
                  </a:schemeClr>
                </a:solidFill>
              </a:rPr>
              <a:t>?</a:t>
            </a:r>
            <a:endParaRPr lang="ru-RU" sz="2800" b="1" dirty="0">
              <a:solidFill>
                <a:schemeClr val="bg1">
                  <a:lumMod val="9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54</Words>
  <Application>Microsoft Office PowerPoint</Application>
  <PresentationFormat>Экран (4:3)</PresentationFormat>
  <Paragraphs>4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Слайд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Бикулова</cp:lastModifiedBy>
  <cp:revision>4</cp:revision>
  <dcterms:modified xsi:type="dcterms:W3CDTF">2015-01-29T07:53:12Z</dcterms:modified>
</cp:coreProperties>
</file>